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0" r:id="rId1"/>
  </p:sldMasterIdLst>
  <p:sldIdLst>
    <p:sldId id="256" r:id="rId2"/>
    <p:sldId id="273" r:id="rId3"/>
    <p:sldId id="264" r:id="rId4"/>
    <p:sldId id="275" r:id="rId5"/>
    <p:sldId id="259" r:id="rId6"/>
    <p:sldId id="271" r:id="rId7"/>
    <p:sldId id="274" r:id="rId8"/>
    <p:sldId id="272" r:id="rId9"/>
    <p:sldId id="267" r:id="rId10"/>
    <p:sldId id="268" r:id="rId11"/>
    <p:sldId id="269" r:id="rId12"/>
    <p:sldId id="270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422"/>
    <p:restoredTop sz="94643"/>
  </p:normalViewPr>
  <p:slideViewPr>
    <p:cSldViewPr snapToGrid="0" snapToObjects="1">
      <p:cViewPr varScale="1">
        <p:scale>
          <a:sx n="79" d="100"/>
          <a:sy n="79" d="100"/>
        </p:scale>
        <p:origin x="224" y="10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B571E9B5-04C5-DF43-BD46-EC16DC46473B}" type="datetimeFigureOut">
              <a:rPr lang="en-US" smtClean="0"/>
              <a:t>5/17/18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A661E694-FE42-184B-BFB4-B083821C4032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15151338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71E9B5-04C5-DF43-BD46-EC16DC46473B}" type="datetimeFigureOut">
              <a:rPr lang="en-US" smtClean="0"/>
              <a:t>5/17/18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1E694-FE42-184B-BFB4-B083821C40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4341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71E9B5-04C5-DF43-BD46-EC16DC46473B}" type="datetimeFigureOut">
              <a:rPr lang="en-US" smtClean="0"/>
              <a:t>5/17/18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1E694-FE42-184B-BFB4-B083821C40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19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71E9B5-04C5-DF43-BD46-EC16DC46473B}" type="datetimeFigureOut">
              <a:rPr lang="en-US" smtClean="0"/>
              <a:t>5/17/18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1E694-FE42-184B-BFB4-B083821C40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5607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571E9B5-04C5-DF43-BD46-EC16DC46473B}" type="datetimeFigureOut">
              <a:rPr lang="en-US" smtClean="0"/>
              <a:t>5/17/18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661E694-FE42-184B-BFB4-B083821C403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38926323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71E9B5-04C5-DF43-BD46-EC16DC46473B}" type="datetimeFigureOut">
              <a:rPr lang="en-US" smtClean="0"/>
              <a:t>5/17/18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1E694-FE42-184B-BFB4-B083821C40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1059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71E9B5-04C5-DF43-BD46-EC16DC46473B}" type="datetimeFigureOut">
              <a:rPr lang="en-US" smtClean="0"/>
              <a:t>5/17/18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1E694-FE42-184B-BFB4-B083821C40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6193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71E9B5-04C5-DF43-BD46-EC16DC46473B}" type="datetimeFigureOut">
              <a:rPr lang="en-US" smtClean="0"/>
              <a:t>5/17/18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1E694-FE42-184B-BFB4-B083821C40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5470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71E9B5-04C5-DF43-BD46-EC16DC46473B}" type="datetimeFigureOut">
              <a:rPr lang="en-US" smtClean="0"/>
              <a:t>5/17/18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1E694-FE42-184B-BFB4-B083821C40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838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571E9B5-04C5-DF43-BD46-EC16DC46473B}" type="datetimeFigureOut">
              <a:rPr lang="en-US" smtClean="0"/>
              <a:t>5/17/18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661E694-FE42-184B-BFB4-B083821C403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7902292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571E9B5-04C5-DF43-BD46-EC16DC46473B}" type="datetimeFigureOut">
              <a:rPr lang="en-US" smtClean="0"/>
              <a:t>5/17/18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661E694-FE42-184B-BFB4-B083821C403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857050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B571E9B5-04C5-DF43-BD46-EC16DC46473B}" type="datetimeFigureOut">
              <a:rPr lang="en-US" smtClean="0"/>
              <a:t>5/17/18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A661E694-FE42-184B-BFB4-B083821C403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7514751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44A81-AC50-1A4A-9E0E-EA311B939F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48210" y="2962704"/>
            <a:ext cx="8361229" cy="1277951"/>
          </a:xfrm>
        </p:spPr>
        <p:txBody>
          <a:bodyPr/>
          <a:lstStyle/>
          <a:p>
            <a:r>
              <a:rPr lang="en-US" dirty="0"/>
              <a:t>Kells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C3B490-AD2F-1448-B5DF-545D6BF273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1146" y="270703"/>
            <a:ext cx="7716644" cy="441134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2FE19C5-1960-914C-9321-1008F2875770}"/>
              </a:ext>
            </a:extLst>
          </p:cNvPr>
          <p:cNvSpPr txBox="1"/>
          <p:nvPr/>
        </p:nvSpPr>
        <p:spPr>
          <a:xfrm>
            <a:off x="5212717" y="4204997"/>
            <a:ext cx="223221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+mj-lt"/>
                <a:cs typeface="Al Bayan Plain" pitchFamily="2" charset="-78"/>
              </a:rPr>
              <a:t>Session 6</a:t>
            </a:r>
          </a:p>
          <a:p>
            <a:pPr algn="ctr"/>
            <a:r>
              <a:rPr lang="en-US" sz="2800" dirty="0">
                <a:latin typeface="+mj-lt"/>
                <a:cs typeface="Al Bayan Plain" pitchFamily="2" charset="-78"/>
              </a:rPr>
              <a:t>19 May 2018</a:t>
            </a:r>
          </a:p>
        </p:txBody>
      </p:sp>
    </p:spTree>
    <p:extLst>
      <p:ext uri="{BB962C8B-B14F-4D97-AF65-F5344CB8AC3E}">
        <p14:creationId xmlns:p14="http://schemas.microsoft.com/office/powerpoint/2010/main" val="18856406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B1CBFB-5EC6-EC4C-8CF5-26507B392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Brainstorm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3D6419-2E1C-9B4C-B861-1936C84E5DC5}"/>
              </a:ext>
            </a:extLst>
          </p:cNvPr>
          <p:cNvSpPr txBox="1"/>
          <p:nvPr/>
        </p:nvSpPr>
        <p:spPr>
          <a:xfrm>
            <a:off x="4150660" y="905436"/>
            <a:ext cx="8247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5-10 mins</a:t>
            </a:r>
          </a:p>
        </p:txBody>
      </p:sp>
    </p:spTree>
    <p:extLst>
      <p:ext uri="{BB962C8B-B14F-4D97-AF65-F5344CB8AC3E}">
        <p14:creationId xmlns:p14="http://schemas.microsoft.com/office/powerpoint/2010/main" val="4853826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EAB6DB68-C9D1-244B-B409-8E63CA0028CE}"/>
              </a:ext>
            </a:extLst>
          </p:cNvPr>
          <p:cNvCxnSpPr>
            <a:cxnSpLocks/>
          </p:cNvCxnSpPr>
          <p:nvPr/>
        </p:nvCxnSpPr>
        <p:spPr>
          <a:xfrm flipV="1">
            <a:off x="8917087" y="1428750"/>
            <a:ext cx="0" cy="2619354"/>
          </a:xfrm>
          <a:prstGeom prst="line">
            <a:avLst/>
          </a:prstGeom>
          <a:ln w="50800"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692D993E-37E7-EF45-B78A-B18253F722D4}"/>
              </a:ext>
            </a:extLst>
          </p:cNvPr>
          <p:cNvCxnSpPr>
            <a:cxnSpLocks/>
          </p:cNvCxnSpPr>
          <p:nvPr/>
        </p:nvCxnSpPr>
        <p:spPr>
          <a:xfrm>
            <a:off x="8917087" y="4024925"/>
            <a:ext cx="2738343" cy="1"/>
          </a:xfrm>
          <a:prstGeom prst="line">
            <a:avLst/>
          </a:prstGeom>
          <a:ln w="50800"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6B1CBFB-5EC6-EC4C-8CF5-26507B392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 Coding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1AB545-8429-904C-8716-82261A18F19A}"/>
              </a:ext>
            </a:extLst>
          </p:cNvPr>
          <p:cNvSpPr txBox="1"/>
          <p:nvPr/>
        </p:nvSpPr>
        <p:spPr>
          <a:xfrm>
            <a:off x="4150660" y="905436"/>
            <a:ext cx="8247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45-60 mins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658963-6744-234F-8675-6DE8CDD573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3629" y="2622697"/>
            <a:ext cx="2946400" cy="1066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8908DAC-D8F1-0845-84E9-886120BAD5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1601" y="4669064"/>
            <a:ext cx="2607174" cy="19594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2CD95AC-AD12-2E48-A402-EBB51C6D4C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5290" y="1460538"/>
            <a:ext cx="2433261" cy="221205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99E4528-968D-6C4F-ABA7-A67E74AFAD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06400" y="1431729"/>
            <a:ext cx="2159374" cy="239930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EC88D5F-D4DE-694B-B7F9-7811C6B63EB7}"/>
              </a:ext>
            </a:extLst>
          </p:cNvPr>
          <p:cNvSpPr txBox="1"/>
          <p:nvPr/>
        </p:nvSpPr>
        <p:spPr>
          <a:xfrm>
            <a:off x="1063630" y="1645820"/>
            <a:ext cx="33777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Comic Sans MS" panose="030F0902030302020204" pitchFamily="66" charset="0"/>
              </a:rPr>
              <a:t>1. </a:t>
            </a:r>
            <a:r>
              <a:rPr lang="en-US" sz="2000" dirty="0">
                <a:latin typeface="Comic Sans MS" panose="030F0902030302020204" pitchFamily="66" charset="0"/>
              </a:rPr>
              <a:t>We need our player and wall objects - maybe color our background also?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1036FE6-8327-B849-BE3F-9E1833E4D9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63734" y="3943942"/>
            <a:ext cx="3437310" cy="288066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68B15E6E-8F05-BE4E-909B-4627100FBC5F}"/>
              </a:ext>
            </a:extLst>
          </p:cNvPr>
          <p:cNvSpPr txBox="1"/>
          <p:nvPr/>
        </p:nvSpPr>
        <p:spPr>
          <a:xfrm>
            <a:off x="1238708" y="3943942"/>
            <a:ext cx="25962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Comic Sans MS" panose="030F0902030302020204" pitchFamily="66" charset="0"/>
              </a:rPr>
              <a:t>2. </a:t>
            </a:r>
            <a:r>
              <a:rPr lang="en-US" sz="2000" dirty="0">
                <a:latin typeface="Comic Sans MS" panose="030F0902030302020204" pitchFamily="66" charset="0"/>
              </a:rPr>
              <a:t>It should look something like this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505E458-80C4-B24B-86FB-ECCF941694DB}"/>
              </a:ext>
            </a:extLst>
          </p:cNvPr>
          <p:cNvCxnSpPr/>
          <p:nvPr/>
        </p:nvCxnSpPr>
        <p:spPr>
          <a:xfrm>
            <a:off x="4749342" y="1645820"/>
            <a:ext cx="0" cy="4852951"/>
          </a:xfrm>
          <a:prstGeom prst="line">
            <a:avLst/>
          </a:prstGeom>
          <a:ln w="50800"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74DCA64-B86C-4747-AEF7-E1D93EE0300A}"/>
              </a:ext>
            </a:extLst>
          </p:cNvPr>
          <p:cNvSpPr txBox="1"/>
          <p:nvPr/>
        </p:nvSpPr>
        <p:spPr>
          <a:xfrm>
            <a:off x="5919894" y="457200"/>
            <a:ext cx="27179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Comic Sans MS" panose="030F0902030302020204" pitchFamily="66" charset="0"/>
              </a:rPr>
              <a:t>3. </a:t>
            </a:r>
            <a:r>
              <a:rPr lang="en-US" sz="2000" dirty="0">
                <a:latin typeface="Comic Sans MS" panose="030F0902030302020204" pitchFamily="66" charset="0"/>
              </a:rPr>
              <a:t>We make a speed variable and </a:t>
            </a:r>
            <a:r>
              <a:rPr lang="en-US" sz="2000" u="sng" dirty="0">
                <a:latin typeface="Comic Sans MS" panose="030F0902030302020204" pitchFamily="66" charset="0"/>
              </a:rPr>
              <a:t>define</a:t>
            </a:r>
            <a:r>
              <a:rPr lang="en-US" sz="2000" dirty="0">
                <a:latin typeface="Comic Sans MS" panose="030F0902030302020204" pitchFamily="66" charset="0"/>
              </a:rPr>
              <a:t> a new movement block!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B4487E6-B9F1-AC4C-8D69-D37A6BAAD925}"/>
              </a:ext>
            </a:extLst>
          </p:cNvPr>
          <p:cNvSpPr txBox="1"/>
          <p:nvPr/>
        </p:nvSpPr>
        <p:spPr>
          <a:xfrm>
            <a:off x="9199362" y="457200"/>
            <a:ext cx="27179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Comic Sans MS" panose="030F0902030302020204" pitchFamily="66" charset="0"/>
              </a:rPr>
              <a:t>4. </a:t>
            </a:r>
            <a:r>
              <a:rPr lang="en-US" sz="2000" dirty="0">
                <a:latin typeface="Comic Sans MS" panose="030F0902030302020204" pitchFamily="66" charset="0"/>
              </a:rPr>
              <a:t>We </a:t>
            </a:r>
            <a:r>
              <a:rPr lang="en-US" sz="2000" u="sng" dirty="0">
                <a:latin typeface="Comic Sans MS" panose="030F0902030302020204" pitchFamily="66" charset="0"/>
              </a:rPr>
              <a:t>define</a:t>
            </a:r>
            <a:r>
              <a:rPr lang="en-US" sz="2000" dirty="0">
                <a:latin typeface="Comic Sans MS" panose="030F0902030302020204" pitchFamily="66" charset="0"/>
              </a:rPr>
              <a:t> other blocks that manage our controls!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F37B0D3-1DBC-614A-B142-A65637464534}"/>
              </a:ext>
            </a:extLst>
          </p:cNvPr>
          <p:cNvSpPr txBox="1"/>
          <p:nvPr/>
        </p:nvSpPr>
        <p:spPr>
          <a:xfrm>
            <a:off x="9127127" y="4297885"/>
            <a:ext cx="271792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Comic Sans MS" panose="030F0902030302020204" pitchFamily="66" charset="0"/>
              </a:rPr>
              <a:t>5. </a:t>
            </a:r>
            <a:r>
              <a:rPr lang="en-US" sz="2000" dirty="0">
                <a:latin typeface="Comic Sans MS" panose="030F0902030302020204" pitchFamily="66" charset="0"/>
              </a:rPr>
              <a:t>For each control, we set how it moves and undo movement when we touch a wall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754EDCA-8723-FD48-93B6-8D10641FB897}"/>
              </a:ext>
            </a:extLst>
          </p:cNvPr>
          <p:cNvSpPr txBox="1"/>
          <p:nvPr/>
        </p:nvSpPr>
        <p:spPr>
          <a:xfrm>
            <a:off x="9127127" y="6009112"/>
            <a:ext cx="27179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Comic Sans MS" panose="030F0902030302020204" pitchFamily="66" charset="0"/>
              </a:rPr>
              <a:t>6. </a:t>
            </a:r>
            <a:r>
              <a:rPr lang="en-US" sz="2000" dirty="0">
                <a:latin typeface="Comic Sans MS" panose="030F0902030302020204" pitchFamily="66" charset="0"/>
              </a:rPr>
              <a:t>Now define the rest of the controls</a:t>
            </a:r>
          </a:p>
        </p:txBody>
      </p:sp>
      <p:cxnSp>
        <p:nvCxnSpPr>
          <p:cNvPr id="38" name="Curved Connector 37">
            <a:extLst>
              <a:ext uri="{FF2B5EF4-FFF2-40B4-BE49-F238E27FC236}">
                <a16:creationId xmlns:a16="http://schemas.microsoft.com/office/drawing/2014/main" id="{E1A14B68-F806-D946-96AC-C0894EC9663C}"/>
              </a:ext>
            </a:extLst>
          </p:cNvPr>
          <p:cNvCxnSpPr>
            <a:cxnSpLocks/>
            <a:stCxn id="18" idx="3"/>
            <a:endCxn id="23" idx="3"/>
          </p:cNvCxnSpPr>
          <p:nvPr/>
        </p:nvCxnSpPr>
        <p:spPr>
          <a:xfrm flipH="1">
            <a:off x="3834951" y="2153652"/>
            <a:ext cx="606421" cy="2144233"/>
          </a:xfrm>
          <a:prstGeom prst="curvedConnector3">
            <a:avLst>
              <a:gd name="adj1" fmla="val 2692"/>
            </a:avLst>
          </a:prstGeom>
          <a:ln>
            <a:tailEnd type="triangle" w="lg" len="lg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47" name="Elbow Connector 46">
            <a:extLst>
              <a:ext uri="{FF2B5EF4-FFF2-40B4-BE49-F238E27FC236}">
                <a16:creationId xmlns:a16="http://schemas.microsoft.com/office/drawing/2014/main" id="{AF6D5FC9-4791-B440-9329-702A889A13E2}"/>
              </a:ext>
            </a:extLst>
          </p:cNvPr>
          <p:cNvCxnSpPr>
            <a:cxnSpLocks/>
            <a:stCxn id="5" idx="3"/>
            <a:endCxn id="26" idx="1"/>
          </p:cNvCxnSpPr>
          <p:nvPr/>
        </p:nvCxnSpPr>
        <p:spPr>
          <a:xfrm flipV="1">
            <a:off x="3768775" y="965032"/>
            <a:ext cx="2151119" cy="4683747"/>
          </a:xfrm>
          <a:prstGeom prst="bentConnector3">
            <a:avLst>
              <a:gd name="adj1" fmla="val 68977"/>
            </a:avLst>
          </a:prstGeom>
          <a:ln>
            <a:tailEnd type="triangle" w="lg" len="lg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E1C959CF-5ED1-264E-849E-CC96E8E5CF63}"/>
              </a:ext>
            </a:extLst>
          </p:cNvPr>
          <p:cNvCxnSpPr>
            <a:cxnSpLocks/>
            <a:stCxn id="26" idx="3"/>
            <a:endCxn id="27" idx="1"/>
          </p:cNvCxnSpPr>
          <p:nvPr/>
        </p:nvCxnSpPr>
        <p:spPr>
          <a:xfrm>
            <a:off x="8637814" y="965032"/>
            <a:ext cx="561548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55" name="Curved Connector 54">
            <a:extLst>
              <a:ext uri="{FF2B5EF4-FFF2-40B4-BE49-F238E27FC236}">
                <a16:creationId xmlns:a16="http://schemas.microsoft.com/office/drawing/2014/main" id="{6BCB340A-7EFC-9049-B29B-4BD8F16062A7}"/>
              </a:ext>
            </a:extLst>
          </p:cNvPr>
          <p:cNvCxnSpPr>
            <a:cxnSpLocks/>
            <a:stCxn id="27" idx="3"/>
            <a:endCxn id="28" idx="3"/>
          </p:cNvCxnSpPr>
          <p:nvPr/>
        </p:nvCxnSpPr>
        <p:spPr>
          <a:xfrm flipH="1">
            <a:off x="11845047" y="965032"/>
            <a:ext cx="72235" cy="3994573"/>
          </a:xfrm>
          <a:prstGeom prst="curvedConnector3">
            <a:avLst>
              <a:gd name="adj1" fmla="val -90419"/>
            </a:avLst>
          </a:prstGeom>
          <a:ln>
            <a:tailEnd type="triangle" w="lg" len="lg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DC8D6FD7-701F-D144-9FAD-9AA7EF8A6377}"/>
              </a:ext>
            </a:extLst>
          </p:cNvPr>
          <p:cNvCxnSpPr>
            <a:cxnSpLocks/>
            <a:stCxn id="28" idx="2"/>
            <a:endCxn id="29" idx="0"/>
          </p:cNvCxnSpPr>
          <p:nvPr/>
        </p:nvCxnSpPr>
        <p:spPr>
          <a:xfrm>
            <a:off x="10486087" y="5621324"/>
            <a:ext cx="0" cy="387788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1B1903AC-22EB-2C48-BE18-06F54EE57398}"/>
              </a:ext>
            </a:extLst>
          </p:cNvPr>
          <p:cNvSpPr txBox="1"/>
          <p:nvPr/>
        </p:nvSpPr>
        <p:spPr>
          <a:xfrm>
            <a:off x="5450166" y="0"/>
            <a:ext cx="64671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u="sng" dirty="0">
                <a:latin typeface="Comic Sans MS" panose="030F0902030302020204" pitchFamily="66" charset="0"/>
              </a:rPr>
              <a:t>ALL SCRIPTS ON THE PLAYER SPRITE</a:t>
            </a:r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1A5DA6BE-A03E-0242-8917-D82CF4E8CBA4}"/>
              </a:ext>
            </a:extLst>
          </p:cNvPr>
          <p:cNvCxnSpPr>
            <a:cxnSpLocks/>
          </p:cNvCxnSpPr>
          <p:nvPr/>
        </p:nvCxnSpPr>
        <p:spPr>
          <a:xfrm flipH="1">
            <a:off x="4703191" y="3791434"/>
            <a:ext cx="4215397" cy="0"/>
          </a:xfrm>
          <a:prstGeom prst="line">
            <a:avLst/>
          </a:prstGeom>
          <a:ln w="50800"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75400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B1CBFB-5EC6-EC4C-8CF5-26507B392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Showtime</a:t>
            </a:r>
          </a:p>
        </p:txBody>
      </p:sp>
    </p:spTree>
    <p:extLst>
      <p:ext uri="{BB962C8B-B14F-4D97-AF65-F5344CB8AC3E}">
        <p14:creationId xmlns:p14="http://schemas.microsoft.com/office/powerpoint/2010/main" val="40319734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B1CBFB-5EC6-EC4C-8CF5-26507B392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Wifi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09A616-0956-BA4A-9521-0F24B00CEC2A}"/>
              </a:ext>
            </a:extLst>
          </p:cNvPr>
          <p:cNvSpPr txBox="1"/>
          <p:nvPr/>
        </p:nvSpPr>
        <p:spPr>
          <a:xfrm>
            <a:off x="1493134" y="1574157"/>
            <a:ext cx="69911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KPRC Training – kprc2000 </a:t>
            </a:r>
          </a:p>
        </p:txBody>
      </p:sp>
    </p:spTree>
    <p:extLst>
      <p:ext uri="{BB962C8B-B14F-4D97-AF65-F5344CB8AC3E}">
        <p14:creationId xmlns:p14="http://schemas.microsoft.com/office/powerpoint/2010/main" val="30415128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B1CBFB-5EC6-EC4C-8CF5-26507B392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CoderDojo</a:t>
            </a:r>
            <a:r>
              <a:rPr lang="en-US" dirty="0"/>
              <a:t> Session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96722E-0966-7C41-A925-D2D1A2980A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800" dirty="0"/>
              <a:t>Dojo updates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Motto Recap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Warm Up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Outline the Tasks/Challenges for the Session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Brainstorm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Get Coding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Show your Work</a:t>
            </a:r>
          </a:p>
        </p:txBody>
      </p:sp>
    </p:spTree>
    <p:extLst>
      <p:ext uri="{BB962C8B-B14F-4D97-AF65-F5344CB8AC3E}">
        <p14:creationId xmlns:p14="http://schemas.microsoft.com/office/powerpoint/2010/main" val="28017011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B1CBFB-5EC6-EC4C-8CF5-26507B392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Dojo updates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3C10F124-13D4-544B-B8CD-F6033899E3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0" y="1710095"/>
            <a:ext cx="4131129" cy="2762215"/>
          </a:xfrm>
        </p:spPr>
        <p:txBody>
          <a:bodyPr/>
          <a:lstStyle/>
          <a:p>
            <a:r>
              <a:rPr lang="en-US" dirty="0"/>
              <a:t>What have coding have we learnt?</a:t>
            </a:r>
          </a:p>
          <a:p>
            <a:pPr lvl="1"/>
            <a:r>
              <a:rPr lang="en-US" b="1" dirty="0"/>
              <a:t>Basic Blocks</a:t>
            </a:r>
          </a:p>
          <a:p>
            <a:pPr lvl="1"/>
            <a:r>
              <a:rPr lang="en-US" b="1" dirty="0"/>
              <a:t>Controls</a:t>
            </a:r>
          </a:p>
          <a:p>
            <a:pPr lvl="1"/>
            <a:r>
              <a:rPr lang="en-US" b="1" dirty="0"/>
              <a:t>Variables</a:t>
            </a:r>
          </a:p>
          <a:p>
            <a:pPr lvl="1"/>
            <a:r>
              <a:rPr lang="en-US" b="1" dirty="0"/>
              <a:t>Scrolling Backgrounds</a:t>
            </a:r>
          </a:p>
          <a:p>
            <a:pPr lvl="1"/>
            <a:r>
              <a:rPr lang="en-US" sz="2200" b="1" i="1" dirty="0"/>
              <a:t>Gravity</a:t>
            </a:r>
          </a:p>
          <a:p>
            <a:pPr lvl="1"/>
            <a:endParaRPr lang="en-US" sz="2200" b="1" i="1" dirty="0"/>
          </a:p>
        </p:txBody>
      </p:sp>
      <p:sp>
        <p:nvSpPr>
          <p:cNvPr id="5" name="Content Placeholder 14">
            <a:extLst>
              <a:ext uri="{FF2B5EF4-FFF2-40B4-BE49-F238E27FC236}">
                <a16:creationId xmlns:a16="http://schemas.microsoft.com/office/drawing/2014/main" id="{6F905BA1-904C-0D45-A6B9-820A17148DC0}"/>
              </a:ext>
            </a:extLst>
          </p:cNvPr>
          <p:cNvSpPr txBox="1">
            <a:spLocks/>
          </p:cNvSpPr>
          <p:nvPr/>
        </p:nvSpPr>
        <p:spPr>
          <a:xfrm>
            <a:off x="1080845" y="4357042"/>
            <a:ext cx="4144299" cy="25009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What else have we learned?</a:t>
            </a:r>
          </a:p>
          <a:p>
            <a:pPr lvl="1"/>
            <a:r>
              <a:rPr lang="en-US" b="1" dirty="0"/>
              <a:t>Getting to know each other</a:t>
            </a:r>
          </a:p>
          <a:p>
            <a:pPr lvl="1"/>
            <a:r>
              <a:rPr lang="en-US" b="1" dirty="0"/>
              <a:t>Brainstorming!</a:t>
            </a:r>
          </a:p>
          <a:p>
            <a:pPr lvl="1"/>
            <a:r>
              <a:rPr lang="en-US" b="1" dirty="0"/>
              <a:t>Teamwork</a:t>
            </a:r>
          </a:p>
          <a:p>
            <a:pPr lvl="1"/>
            <a:r>
              <a:rPr lang="en-US" b="1" dirty="0"/>
              <a:t>How to have fun programming?</a:t>
            </a:r>
          </a:p>
          <a:p>
            <a:pPr lvl="1"/>
            <a:endParaRPr lang="en-US" sz="22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2382AA-39A7-DD42-A1F5-F28F451EB8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2729" y="1710095"/>
            <a:ext cx="5910942" cy="3324905"/>
          </a:xfrm>
          <a:prstGeom prst="rect">
            <a:avLst/>
          </a:prstGeom>
        </p:spPr>
      </p:pic>
      <p:sp>
        <p:nvSpPr>
          <p:cNvPr id="7" name="Content Placeholder 14">
            <a:extLst>
              <a:ext uri="{FF2B5EF4-FFF2-40B4-BE49-F238E27FC236}">
                <a16:creationId xmlns:a16="http://schemas.microsoft.com/office/drawing/2014/main" id="{BA64E9C5-F0CD-D94A-98C4-2032CF210B03}"/>
              </a:ext>
            </a:extLst>
          </p:cNvPr>
          <p:cNvSpPr txBox="1">
            <a:spLocks/>
          </p:cNvSpPr>
          <p:nvPr/>
        </p:nvSpPr>
        <p:spPr>
          <a:xfrm>
            <a:off x="5502729" y="5242509"/>
            <a:ext cx="5910942" cy="1272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b="1" dirty="0"/>
              <a:t>The LAST </a:t>
            </a:r>
            <a:r>
              <a:rPr lang="en-US" sz="3200" b="1" dirty="0" err="1"/>
              <a:t>CoderDojo</a:t>
            </a:r>
            <a:r>
              <a:rPr lang="en-US" sz="3200" b="1" dirty="0"/>
              <a:t> session for this season</a:t>
            </a:r>
          </a:p>
          <a:p>
            <a:pPr lvl="1"/>
            <a:endParaRPr lang="en-US" sz="2200" b="1" dirty="0"/>
          </a:p>
        </p:txBody>
      </p:sp>
    </p:spTree>
    <p:extLst>
      <p:ext uri="{BB962C8B-B14F-4D97-AF65-F5344CB8AC3E}">
        <p14:creationId xmlns:p14="http://schemas.microsoft.com/office/powerpoint/2010/main" val="30382224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B1CBFB-5EC6-EC4C-8CF5-26507B392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Dojo Mottos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96722E-0966-7C41-A925-D2D1A2980A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5999"/>
            <a:ext cx="9601200" cy="4231341"/>
          </a:xfrm>
        </p:spPr>
        <p:txBody>
          <a:bodyPr>
            <a:normAutofit/>
          </a:bodyPr>
          <a:lstStyle/>
          <a:p>
            <a:r>
              <a:rPr lang="en-US" sz="5400" b="1" dirty="0">
                <a:solidFill>
                  <a:schemeClr val="accent6">
                    <a:lumMod val="75000"/>
                  </a:schemeClr>
                </a:solidFill>
              </a:rPr>
              <a:t>  One rule, be cool</a:t>
            </a:r>
          </a:p>
          <a:p>
            <a:r>
              <a:rPr lang="en-US" sz="5400" dirty="0">
                <a:solidFill>
                  <a:schemeClr val="accent5">
                    <a:lumMod val="75000"/>
                  </a:schemeClr>
                </a:solidFill>
              </a:rPr>
              <a:t>  Ask 3 then me</a:t>
            </a:r>
          </a:p>
          <a:p>
            <a:r>
              <a:rPr lang="en-US" sz="5400" dirty="0">
                <a:solidFill>
                  <a:srgbClr val="00B050"/>
                </a:solidFill>
              </a:rPr>
              <a:t>  If you made it, you can play it</a:t>
            </a:r>
          </a:p>
          <a:p>
            <a:r>
              <a:rPr lang="en-US" sz="5400" dirty="0">
                <a:solidFill>
                  <a:srgbClr val="7030A0"/>
                </a:solidFill>
              </a:rPr>
              <a:t>  Parents, pitch in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17735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B1CBFB-5EC6-EC4C-8CF5-26507B392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small rules….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78D65A-239C-E54C-936C-55DDC245B40F}"/>
              </a:ext>
            </a:extLst>
          </p:cNvPr>
          <p:cNvSpPr txBox="1"/>
          <p:nvPr/>
        </p:nvSpPr>
        <p:spPr>
          <a:xfrm>
            <a:off x="1371600" y="2586425"/>
            <a:ext cx="711843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/>
              <a:t>No open drink containers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/>
              <a:t>Watch the wires!</a:t>
            </a:r>
          </a:p>
        </p:txBody>
      </p:sp>
    </p:spTree>
    <p:extLst>
      <p:ext uri="{BB962C8B-B14F-4D97-AF65-F5344CB8AC3E}">
        <p14:creationId xmlns:p14="http://schemas.microsoft.com/office/powerpoint/2010/main" val="19931263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B1CBFB-5EC6-EC4C-8CF5-26507B392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Warm Up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B46414-5357-E140-BFEF-02ADDF8F5C54}"/>
              </a:ext>
            </a:extLst>
          </p:cNvPr>
          <p:cNvSpPr txBox="1"/>
          <p:nvPr/>
        </p:nvSpPr>
        <p:spPr>
          <a:xfrm>
            <a:off x="3738283" y="923365"/>
            <a:ext cx="8247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5-10 mins</a:t>
            </a:r>
          </a:p>
        </p:txBody>
      </p:sp>
    </p:spTree>
    <p:extLst>
      <p:ext uri="{BB962C8B-B14F-4D97-AF65-F5344CB8AC3E}">
        <p14:creationId xmlns:p14="http://schemas.microsoft.com/office/powerpoint/2010/main" val="20367087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B1CBFB-5EC6-EC4C-8CF5-26507B392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 Into Teams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B46414-5357-E140-BFEF-02ADDF8F5C54}"/>
              </a:ext>
            </a:extLst>
          </p:cNvPr>
          <p:cNvSpPr txBox="1"/>
          <p:nvPr/>
        </p:nvSpPr>
        <p:spPr>
          <a:xfrm>
            <a:off x="5190565" y="923365"/>
            <a:ext cx="8247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5 mins</a:t>
            </a:r>
          </a:p>
        </p:txBody>
      </p:sp>
    </p:spTree>
    <p:extLst>
      <p:ext uri="{BB962C8B-B14F-4D97-AF65-F5344CB8AC3E}">
        <p14:creationId xmlns:p14="http://schemas.microsoft.com/office/powerpoint/2010/main" val="33537622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B1CBFB-5EC6-EC4C-8CF5-26507B392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This Week Session 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96722E-0966-7C41-A925-D2D1A2980A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811437"/>
            <a:ext cx="9601200" cy="449676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/>
              <a:t>Scratchers:</a:t>
            </a:r>
          </a:p>
          <a:p>
            <a:r>
              <a:rPr lang="en-US" sz="3600" dirty="0"/>
              <a:t>Make a maze game with a wall-collision</a:t>
            </a:r>
          </a:p>
          <a:p>
            <a:pPr lvl="1"/>
            <a:r>
              <a:rPr lang="en-US" sz="3600" dirty="0"/>
              <a:t>We need:</a:t>
            </a:r>
          </a:p>
          <a:p>
            <a:pPr lvl="2"/>
            <a:r>
              <a:rPr lang="en-US" sz="3400" dirty="0"/>
              <a:t>A player sprite</a:t>
            </a:r>
          </a:p>
          <a:p>
            <a:pPr lvl="2"/>
            <a:r>
              <a:rPr lang="en-US" sz="3400" dirty="0"/>
              <a:t>A wall sprite</a:t>
            </a:r>
          </a:p>
          <a:p>
            <a:pPr lvl="2"/>
            <a:r>
              <a:rPr lang="en-US" sz="3400" dirty="0"/>
              <a:t>Anything else you want!</a:t>
            </a:r>
          </a:p>
          <a:p>
            <a:pPr lvl="2"/>
            <a:endParaRPr lang="en-US" sz="3400" dirty="0"/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4152298903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{1B13FB9F-0993-EA49-A867-1F7FBEB443F5}tf10001072</Template>
  <TotalTime>2070</TotalTime>
  <Words>244</Words>
  <Application>Microsoft Macintosh PowerPoint</Application>
  <PresentationFormat>Widescreen</PresentationFormat>
  <Paragraphs>57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Al Bayan Plain</vt:lpstr>
      <vt:lpstr>Arial</vt:lpstr>
      <vt:lpstr>Comic Sans MS</vt:lpstr>
      <vt:lpstr>Franklin Gothic Book</vt:lpstr>
      <vt:lpstr>Crop</vt:lpstr>
      <vt:lpstr>Kells</vt:lpstr>
      <vt:lpstr>Wifi</vt:lpstr>
      <vt:lpstr>CoderDojo Session</vt:lpstr>
      <vt:lpstr>Dojo updates</vt:lpstr>
      <vt:lpstr>Our Dojo Mottos</vt:lpstr>
      <vt:lpstr>Other small rules….</vt:lpstr>
      <vt:lpstr>Warm Up</vt:lpstr>
      <vt:lpstr>Get Into Teams</vt:lpstr>
      <vt:lpstr>This Week Session Challenges</vt:lpstr>
      <vt:lpstr>Brainstorm</vt:lpstr>
      <vt:lpstr>Get Coding</vt:lpstr>
      <vt:lpstr>Showtime</vt:lpstr>
    </vt:vector>
  </TitlesOfParts>
  <Company/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CoderDojo Kells</dc:title>
  <dc:creator>Microsoft Office User</dc:creator>
  <cp:lastModifiedBy>Microsoft Office User</cp:lastModifiedBy>
  <cp:revision>33</cp:revision>
  <cp:lastPrinted>2018-04-14T13:43:18Z</cp:lastPrinted>
  <dcterms:created xsi:type="dcterms:W3CDTF">2018-03-20T12:18:00Z</dcterms:created>
  <dcterms:modified xsi:type="dcterms:W3CDTF">2018-05-17T21:57:11Z</dcterms:modified>
</cp:coreProperties>
</file>